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5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8587-612F-BE40-B700-6B0495C12773}" type="datetimeFigureOut">
              <a:rPr lang="en-US" smtClean="0"/>
              <a:t>12/1/10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FFCAE-8913-0742-AB16-F49E4284B39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3.3 The Addition Rule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Statistics</a:t>
            </a:r>
          </a:p>
          <a:p>
            <a:r>
              <a:rPr lang="en-US" dirty="0" smtClean="0"/>
              <a:t>Mr. Laurence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08" y="820946"/>
            <a:ext cx="3817491" cy="25424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6750" y="3518654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“Baby…I know how to add.”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die is rolled.  Find the probability of rolling a 6 or an odd number</a:t>
            </a:r>
            <a:r>
              <a:rPr lang="en-US" dirty="0" smtClean="0"/>
              <a:t>.</a:t>
            </a:r>
          </a:p>
          <a:p>
            <a:pPr marL="457200" indent="-457200">
              <a:buNone/>
            </a:pPr>
            <a:r>
              <a:rPr lang="en-US" dirty="0" smtClean="0">
                <a:solidFill>
                  <a:schemeClr val="accent1"/>
                </a:solidFill>
              </a:rPr>
              <a:t>	4/6 or 2/3.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A </a:t>
            </a:r>
            <a:r>
              <a:rPr lang="en-US" dirty="0" smtClean="0"/>
              <a:t>card is selected from a standard deck.  Find the probability that the card is a face card or a heart</a:t>
            </a:r>
            <a:r>
              <a:rPr lang="en-US" dirty="0" smtClean="0"/>
              <a:t>.</a:t>
            </a:r>
          </a:p>
          <a:p>
            <a:pPr marL="457200" indent="-45720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16/52 + 13/52 – 4/52 = 25/52</a:t>
            </a:r>
            <a:endParaRPr lang="en-US" dirty="0" smtClean="0"/>
          </a:p>
          <a:p>
            <a:pPr marL="457200" indent="-457200"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 marL="457200" indent="-45720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last section, you learned how to find probabilities of two events, A and B, occurring in sequence.  In this section, you will learn how to find the probability that at least one of the events will occur.</a:t>
            </a:r>
          </a:p>
          <a:p>
            <a:r>
              <a:rPr lang="en-US" dirty="0" smtClean="0"/>
              <a:t>You will learn how to determine if two events are mutually exclusive.</a:t>
            </a:r>
          </a:p>
          <a:p>
            <a:r>
              <a:rPr lang="en-US" dirty="0" smtClean="0"/>
              <a:t>You will learn how to use the Addition Rule to find the probability of two events.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Mutually Exclusive Events: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events, A and B, are mutually exclusive if A and B </a:t>
            </a:r>
            <a:r>
              <a:rPr lang="en-US" i="1" u="sng" dirty="0" smtClean="0"/>
              <a:t>cannot</a:t>
            </a:r>
            <a:r>
              <a:rPr lang="en-US" dirty="0" smtClean="0"/>
              <a:t> occur at the same time.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Event A:	Rolling a 3 on a die.</a:t>
            </a:r>
          </a:p>
          <a:p>
            <a:pPr>
              <a:buNone/>
            </a:pPr>
            <a:r>
              <a:rPr lang="en-US" dirty="0" smtClean="0"/>
              <a:t>Event B:	Rolling a 4 on a die.</a:t>
            </a:r>
          </a:p>
          <a:p>
            <a:pPr>
              <a:buNone/>
            </a:pPr>
            <a:r>
              <a:rPr lang="en-US" dirty="0" smtClean="0"/>
              <a:t>Since event A has an outcome, a 3, and event B has an outcome, a 4, these outcomes cannot occur at the same time.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Mutually Exclusive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Event A:  	Randomly selecting a male student.</a:t>
            </a:r>
          </a:p>
          <a:p>
            <a:pPr marL="457200" indent="-457200">
              <a:buNone/>
            </a:pPr>
            <a:r>
              <a:rPr lang="en-US" dirty="0" smtClean="0"/>
              <a:t>	Event B:	Randomly selecting a nursing major.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AutoNum type="arabicPeriod" startAt="2"/>
            </a:pPr>
            <a:r>
              <a:rPr lang="en-US" dirty="0" smtClean="0"/>
              <a:t>Event A:	Randomly selecting a blood donor with type O 			blood.</a:t>
            </a:r>
          </a:p>
          <a:p>
            <a:pPr marL="457200" indent="-457200">
              <a:buNone/>
            </a:pPr>
            <a:r>
              <a:rPr lang="en-US" dirty="0" smtClean="0"/>
              <a:t>	Event B:	Randomly selecting a female blood donor.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AutoNum type="arabicPeriod" startAt="3"/>
            </a:pPr>
            <a:r>
              <a:rPr lang="en-US" dirty="0" smtClean="0"/>
              <a:t>Event A:	Randomly selecting a Ford.</a:t>
            </a:r>
          </a:p>
          <a:p>
            <a:pPr marL="457200" indent="-457200">
              <a:buNone/>
            </a:pPr>
            <a:r>
              <a:rPr lang="en-US" dirty="0" smtClean="0"/>
              <a:t>	Event B:	Randomly selecting a Toyota.</a:t>
            </a:r>
            <a:endParaRPr lang="en-US" dirty="0"/>
          </a:p>
        </p:txBody>
      </p:sp>
      <p:pic>
        <p:nvPicPr>
          <p:cNvPr id="5" name="Content Placeholder 4" descr="fockersrev01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 t="-26162" b="-26162"/>
          <a:stretch>
            <a:fillRect/>
          </a:stretch>
        </p:blipFill>
        <p:spPr>
          <a:xfrm>
            <a:off x="5581913" y="4146509"/>
            <a:ext cx="3360737" cy="29813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Addition Rule: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probability that events A or B will occur, P (A or B), is given by:</a:t>
            </a:r>
          </a:p>
          <a:p>
            <a:pPr>
              <a:buNone/>
            </a:pPr>
            <a:r>
              <a:rPr lang="en-US" dirty="0" smtClean="0"/>
              <a:t>	P( A or B) = P (A) + P (B) – P(A and B).</a:t>
            </a:r>
          </a:p>
          <a:p>
            <a:r>
              <a:rPr lang="en-US" dirty="0" smtClean="0"/>
              <a:t>If events A and B are mutually exclusive, then the rule can be simplified to P(A or B) = P(A) + P(B)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Addition Rule to find Probabilities: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You select a card from a standard deck.  Find the probability that the card is a 4 or an ace.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You roll a die.  Find the probability of rolling a number less than 3 or rolling an odd number.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select a card from a standard deck.  Find the probability that the card is a 4 or an ace.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probability of getting a 4 is 4/52 and the probability of getting an ace is 4/52, so if you add them together the probability is 8/52 or 4/13.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roll a die.  Find the probability of rolling a number less than 3 or rolling an odd number.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probability of rolling a number less than 3 is 2/6.  The probability of rolling an odd number is 3/6. So 2/6 + 3/6 = 5/6, but one of the numbers less than 3 is odd, so we can’t double count.  So 5/6-1/6 = 4/6 or 2/3.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try: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die is rolled.  Find the probability of rolling a 6 or an odd number.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card is selected from a standard deck.  Find the probability that the card is a face card or a heart.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36</TotalTime>
  <Words>657</Words>
  <Application>Microsoft Macintosh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Focus</vt:lpstr>
      <vt:lpstr>3.3 The Addition Rule </vt:lpstr>
      <vt:lpstr>Objectives: </vt:lpstr>
      <vt:lpstr>Mutually Exclusive Events:</vt:lpstr>
      <vt:lpstr>Mutually Exclusive or not?</vt:lpstr>
      <vt:lpstr>The Addition Rule: </vt:lpstr>
      <vt:lpstr>Using the Addition Rule to find Probabilities:</vt:lpstr>
      <vt:lpstr>Solution # 1:</vt:lpstr>
      <vt:lpstr>Solution # 2:</vt:lpstr>
      <vt:lpstr>You try:</vt:lpstr>
      <vt:lpstr>Solution:</vt:lpstr>
    </vt:vector>
  </TitlesOfParts>
  <Company>Somerset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The Addition Rule </dc:title>
  <dc:creator>Andrew Laurence</dc:creator>
  <cp:lastModifiedBy>Andrew Laurence</cp:lastModifiedBy>
  <cp:revision>2</cp:revision>
  <dcterms:created xsi:type="dcterms:W3CDTF">2010-12-01T12:46:02Z</dcterms:created>
  <dcterms:modified xsi:type="dcterms:W3CDTF">2010-12-01T13:22:13Z</dcterms:modified>
</cp:coreProperties>
</file>